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2082" y="-7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339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95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63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695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40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691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6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03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554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0540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723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426BA-A223-4FB9-977C-BF890B85925B}" type="datetimeFigureOut">
              <a:rPr lang="en-GB" smtClean="0"/>
              <a:t>23/03/2016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394D8-E7BB-4E1E-9030-7236024E3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92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216" y="395536"/>
            <a:ext cx="6172200" cy="93610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New symmetrisation</a:t>
            </a:r>
            <a:br>
              <a:rPr lang="en-GB" dirty="0" smtClean="0"/>
            </a:br>
            <a:r>
              <a:rPr lang="en-GB" dirty="0" smtClean="0"/>
              <a:t>combine [1,1,0] &amp; [1,-1,0]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1979712"/>
            <a:ext cx="3493320" cy="2618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867" y="1919400"/>
            <a:ext cx="3561173" cy="266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066" y="4788024"/>
            <a:ext cx="3403910" cy="255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" y="4756894"/>
            <a:ext cx="3499978" cy="2623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2696" y="1550068"/>
            <a:ext cx="207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Reflections: (sigma)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3933056" y="153837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Shifts: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0231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688" y="395537"/>
            <a:ext cx="5829300" cy="576063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All equivalent zones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601" y="125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118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33" y="334786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342011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42" y="5796376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602" y="5796136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4509120" y="2267864"/>
            <a:ext cx="72008" cy="54004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013176" y="1691680"/>
            <a:ext cx="72008" cy="59405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901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2051720"/>
            <a:ext cx="3234496" cy="3664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976" y="2195736"/>
            <a:ext cx="3240360" cy="3695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13" y="5890980"/>
            <a:ext cx="2331933" cy="2659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5878579"/>
            <a:ext cx="2376263" cy="2709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1689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2230442"/>
            <a:ext cx="3540051" cy="40370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617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</TotalTime>
  <Words>12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New symmetrisation combine [1,1,0] &amp; [1,-1,0]</vt:lpstr>
      <vt:lpstr>All equivalent zones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symmetrisation combine [1,1,0] &amp; [1,-1,0]</dc:title>
  <dc:creator>Buts, Alex (STFC,RAL,ISIS)</dc:creator>
  <cp:lastModifiedBy>Buts, Alex (STFC,RAL,ISIS)</cp:lastModifiedBy>
  <cp:revision>10</cp:revision>
  <dcterms:created xsi:type="dcterms:W3CDTF">2016-03-23T09:38:55Z</dcterms:created>
  <dcterms:modified xsi:type="dcterms:W3CDTF">2016-03-24T22:17:15Z</dcterms:modified>
</cp:coreProperties>
</file>

<file path=docProps/thumbnail.jpeg>
</file>